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5119350" cy="21383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34" d="100"/>
          <a:sy n="34" d="100"/>
        </p:scale>
        <p:origin x="293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3499590"/>
            <a:ext cx="12851448" cy="7444669"/>
          </a:xfrm>
        </p:spPr>
        <p:txBody>
          <a:bodyPr anchor="b"/>
          <a:lstStyle>
            <a:lvl1pPr algn="ctr">
              <a:defRPr sz="992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11231355"/>
            <a:ext cx="11339513" cy="5162758"/>
          </a:xfrm>
        </p:spPr>
        <p:txBody>
          <a:bodyPr/>
          <a:lstStyle>
            <a:lvl1pPr marL="0" indent="0" algn="ctr">
              <a:buNone/>
              <a:defRPr sz="3968"/>
            </a:lvl1pPr>
            <a:lvl2pPr marL="755980" indent="0" algn="ctr">
              <a:buNone/>
              <a:defRPr sz="3307"/>
            </a:lvl2pPr>
            <a:lvl3pPr marL="1511960" indent="0" algn="ctr">
              <a:buNone/>
              <a:defRPr sz="2976"/>
            </a:lvl3pPr>
            <a:lvl4pPr marL="2267941" indent="0" algn="ctr">
              <a:buNone/>
              <a:defRPr sz="2646"/>
            </a:lvl4pPr>
            <a:lvl5pPr marL="3023921" indent="0" algn="ctr">
              <a:buNone/>
              <a:defRPr sz="2646"/>
            </a:lvl5pPr>
            <a:lvl6pPr marL="3779901" indent="0" algn="ctr">
              <a:buNone/>
              <a:defRPr sz="2646"/>
            </a:lvl6pPr>
            <a:lvl7pPr marL="4535881" indent="0" algn="ctr">
              <a:buNone/>
              <a:defRPr sz="2646"/>
            </a:lvl7pPr>
            <a:lvl8pPr marL="5291861" indent="0" algn="ctr">
              <a:buNone/>
              <a:defRPr sz="2646"/>
            </a:lvl8pPr>
            <a:lvl9pPr marL="6047842" indent="0" algn="ctr">
              <a:buNone/>
              <a:defRPr sz="2646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2B0-181C-4501-A395-873521834193}" type="datetimeFigureOut">
              <a:rPr lang="zh-TW" altLang="en-US" smtClean="0"/>
              <a:t>2026/6/29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E997A-77E9-4CF9-8195-642673E6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641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2B0-181C-4501-A395-873521834193}" type="datetimeFigureOut">
              <a:rPr lang="zh-TW" altLang="en-US" smtClean="0"/>
              <a:t>2026/6/29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E997A-77E9-4CF9-8195-642673E6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6631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1138480"/>
            <a:ext cx="3260110" cy="1812163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1138480"/>
            <a:ext cx="9591338" cy="1812163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2B0-181C-4501-A395-873521834193}" type="datetimeFigureOut">
              <a:rPr lang="zh-TW" altLang="en-US" smtClean="0"/>
              <a:t>2026/6/29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E997A-77E9-4CF9-8195-642673E6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1735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2B0-181C-4501-A395-873521834193}" type="datetimeFigureOut">
              <a:rPr lang="zh-TW" altLang="en-US" smtClean="0"/>
              <a:t>2026/6/29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E997A-77E9-4CF9-8195-642673E6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2129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5331063"/>
            <a:ext cx="13040439" cy="8894992"/>
          </a:xfrm>
        </p:spPr>
        <p:txBody>
          <a:bodyPr anchor="b"/>
          <a:lstStyle>
            <a:lvl1pPr>
              <a:defRPr sz="992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14310205"/>
            <a:ext cx="13040439" cy="4677666"/>
          </a:xfrm>
        </p:spPr>
        <p:txBody>
          <a:bodyPr/>
          <a:lstStyle>
            <a:lvl1pPr marL="0" indent="0">
              <a:buNone/>
              <a:defRPr sz="3968">
                <a:solidFill>
                  <a:schemeClr val="tx1">
                    <a:tint val="82000"/>
                  </a:schemeClr>
                </a:solidFill>
              </a:defRPr>
            </a:lvl1pPr>
            <a:lvl2pPr marL="755980" indent="0">
              <a:buNone/>
              <a:defRPr sz="3307">
                <a:solidFill>
                  <a:schemeClr val="tx1">
                    <a:tint val="82000"/>
                  </a:schemeClr>
                </a:solidFill>
              </a:defRPr>
            </a:lvl2pPr>
            <a:lvl3pPr marL="1511960" indent="0">
              <a:buNone/>
              <a:defRPr sz="2976">
                <a:solidFill>
                  <a:schemeClr val="tx1">
                    <a:tint val="82000"/>
                  </a:schemeClr>
                </a:solidFill>
              </a:defRPr>
            </a:lvl3pPr>
            <a:lvl4pPr marL="2267941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4pPr>
            <a:lvl5pPr marL="3023921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5pPr>
            <a:lvl6pPr marL="3779901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6pPr>
            <a:lvl7pPr marL="4535881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7pPr>
            <a:lvl8pPr marL="5291861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8pPr>
            <a:lvl9pPr marL="6047842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2B0-181C-4501-A395-873521834193}" type="datetimeFigureOut">
              <a:rPr lang="zh-TW" altLang="en-US" smtClean="0"/>
              <a:t>2026/6/29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E997A-77E9-4CF9-8195-642673E6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9240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5692400"/>
            <a:ext cx="6425724" cy="1356771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5692400"/>
            <a:ext cx="6425724" cy="1356771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2B0-181C-4501-A395-873521834193}" type="datetimeFigureOut">
              <a:rPr lang="zh-TW" altLang="en-US" smtClean="0"/>
              <a:t>2026/6/29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E997A-77E9-4CF9-8195-642673E6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0135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138485"/>
            <a:ext cx="13040439" cy="413317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5241960"/>
            <a:ext cx="63961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7810963"/>
            <a:ext cx="6396193" cy="114887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5241960"/>
            <a:ext cx="64276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7810963"/>
            <a:ext cx="6427693" cy="114887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2B0-181C-4501-A395-873521834193}" type="datetimeFigureOut">
              <a:rPr lang="zh-TW" altLang="en-US" smtClean="0"/>
              <a:t>2026/6/29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E997A-77E9-4CF9-8195-642673E6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262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2B0-181C-4501-A395-873521834193}" type="datetimeFigureOut">
              <a:rPr lang="zh-TW" altLang="en-US" smtClean="0"/>
              <a:t>2026/6/29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E997A-77E9-4CF9-8195-642673E6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5966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2B0-181C-4501-A395-873521834193}" type="datetimeFigureOut">
              <a:rPr lang="zh-TW" altLang="en-US" smtClean="0"/>
              <a:t>2026/6/29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E997A-77E9-4CF9-8195-642673E6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8132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3078850"/>
            <a:ext cx="7654171" cy="15196234"/>
          </a:xfrm>
        </p:spPr>
        <p:txBody>
          <a:bodyPr/>
          <a:lstStyle>
            <a:lvl1pPr>
              <a:defRPr sz="5291"/>
            </a:lvl1pPr>
            <a:lvl2pPr>
              <a:defRPr sz="4630"/>
            </a:lvl2pPr>
            <a:lvl3pPr>
              <a:defRPr sz="3968"/>
            </a:lvl3pPr>
            <a:lvl4pPr>
              <a:defRPr sz="3307"/>
            </a:lvl4pPr>
            <a:lvl5pPr>
              <a:defRPr sz="3307"/>
            </a:lvl5pPr>
            <a:lvl6pPr>
              <a:defRPr sz="3307"/>
            </a:lvl6pPr>
            <a:lvl7pPr>
              <a:defRPr sz="3307"/>
            </a:lvl7pPr>
            <a:lvl8pPr>
              <a:defRPr sz="3307"/>
            </a:lvl8pPr>
            <a:lvl9pPr>
              <a:defRPr sz="3307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2B0-181C-4501-A395-873521834193}" type="datetimeFigureOut">
              <a:rPr lang="zh-TW" altLang="en-US" smtClean="0"/>
              <a:t>2026/6/29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E997A-77E9-4CF9-8195-642673E6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6851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3078850"/>
            <a:ext cx="7654171" cy="15196234"/>
          </a:xfrm>
        </p:spPr>
        <p:txBody>
          <a:bodyPr anchor="t"/>
          <a:lstStyle>
            <a:lvl1pPr marL="0" indent="0">
              <a:buNone/>
              <a:defRPr sz="5291"/>
            </a:lvl1pPr>
            <a:lvl2pPr marL="755980" indent="0">
              <a:buNone/>
              <a:defRPr sz="4630"/>
            </a:lvl2pPr>
            <a:lvl3pPr marL="1511960" indent="0">
              <a:buNone/>
              <a:defRPr sz="3968"/>
            </a:lvl3pPr>
            <a:lvl4pPr marL="2267941" indent="0">
              <a:buNone/>
              <a:defRPr sz="3307"/>
            </a:lvl4pPr>
            <a:lvl5pPr marL="3023921" indent="0">
              <a:buNone/>
              <a:defRPr sz="3307"/>
            </a:lvl5pPr>
            <a:lvl6pPr marL="3779901" indent="0">
              <a:buNone/>
              <a:defRPr sz="3307"/>
            </a:lvl6pPr>
            <a:lvl7pPr marL="4535881" indent="0">
              <a:buNone/>
              <a:defRPr sz="3307"/>
            </a:lvl7pPr>
            <a:lvl8pPr marL="5291861" indent="0">
              <a:buNone/>
              <a:defRPr sz="3307"/>
            </a:lvl8pPr>
            <a:lvl9pPr marL="6047842" indent="0">
              <a:buNone/>
              <a:defRPr sz="3307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2B0-181C-4501-A395-873521834193}" type="datetimeFigureOut">
              <a:rPr lang="zh-TW" altLang="en-US" smtClean="0"/>
              <a:t>2026/6/29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E997A-77E9-4CF9-8195-642673E6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567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1138485"/>
            <a:ext cx="13040439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5692400"/>
            <a:ext cx="13040439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5372B0-181C-4501-A395-873521834193}" type="datetimeFigureOut">
              <a:rPr lang="zh-TW" altLang="en-US" smtClean="0"/>
              <a:t>2026/6/29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19819457"/>
            <a:ext cx="5102781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1E997A-77E9-4CF9-8195-642673E65C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564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511960" rtl="0" eaLnBrk="1" latinLnBrk="0" hangingPunct="1">
        <a:lnSpc>
          <a:spcPct val="90000"/>
        </a:lnSpc>
        <a:spcBef>
          <a:spcPct val="0"/>
        </a:spcBef>
        <a:buNone/>
        <a:defRPr sz="72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0" indent="-377990" algn="l" defTabSz="1511960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4630" kern="1200">
          <a:solidFill>
            <a:schemeClr val="tx1"/>
          </a:solidFill>
          <a:latin typeface="+mn-lt"/>
          <a:ea typeface="+mn-ea"/>
          <a:cs typeface="+mn-cs"/>
        </a:defRPr>
      </a:lvl1pPr>
      <a:lvl2pPr marL="1133970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188995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64593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40191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415789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91387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66985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42583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5598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51196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3pPr>
      <a:lvl4pPr marL="226794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02392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377990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53588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29186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047842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2919856-9F09-5D3B-B52E-6554AF9AE9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9259250-8E38-0EA7-F681-9DA8A374A6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8808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佈景主題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自訂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信德 吳</dc:creator>
  <cp:lastModifiedBy>信德 吳</cp:lastModifiedBy>
  <cp:revision>2</cp:revision>
  <dcterms:created xsi:type="dcterms:W3CDTF">2026-06-29T06:43:44Z</dcterms:created>
  <dcterms:modified xsi:type="dcterms:W3CDTF">2026-06-29T06:45:51Z</dcterms:modified>
</cp:coreProperties>
</file>